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7509B-6A94-466D-A046-9C09098951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87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45AAE-2D69-4D04-A0B2-B888DA24D6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143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65200-6886-4F31-87DE-70616C2E35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38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12114-EBAA-4AF8-9AA2-FC971EA435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994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FC65E-846C-4F2A-92E5-874BA50F52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638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0EB70-B79B-4C45-9AB9-273FB0ABBD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87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4090E-5697-4756-B05A-8BBE7DD413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20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00567-28BE-43C0-AE0A-A968ADF54D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73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693C7-A923-4788-A2AA-DAFB405410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868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2D487-3F83-42CB-B1A3-2556B0277F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62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6CF52-9106-475C-9225-E65F9EEB54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3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A0BC6D-FF29-44DD-A7DE-E40A4F6976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8288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3657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54864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7315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0" y="5257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22225"/>
            <a:ext cx="172085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676400" cy="158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654175"/>
            <a:ext cx="175101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1654175"/>
            <a:ext cx="175260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167481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50" y="1622425"/>
            <a:ext cx="1733550" cy="177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1666875"/>
            <a:ext cx="1752600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3473450"/>
            <a:ext cx="173196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3482975"/>
            <a:ext cx="17748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304800" y="6172200"/>
            <a:ext cx="4114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2 X 2 SOLUTION KIT CUE CARDS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2743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54864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8229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250"/>
            <a:ext cx="2667000" cy="250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763588"/>
            <a:ext cx="2667000" cy="259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762000"/>
            <a:ext cx="2628900" cy="260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3505200"/>
            <a:ext cx="25876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05200"/>
            <a:ext cx="25908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3505200"/>
            <a:ext cx="25876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304800" y="6262688"/>
            <a:ext cx="41148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3 X 3 SOLUTION KIT CUE CARDS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2743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54864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8229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1038"/>
            <a:ext cx="2724150" cy="267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671513"/>
            <a:ext cx="2667000" cy="265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685800"/>
            <a:ext cx="263683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9650"/>
            <a:ext cx="2743200" cy="249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6338888"/>
            <a:ext cx="41148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3 X 3 SOLUTION KIT CUE CARDS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21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Default Design</vt:lpstr>
      <vt:lpstr>PowerPoint Presentation</vt:lpstr>
      <vt:lpstr>PowerPoint Presentation</vt:lpstr>
      <vt:lpstr>PowerPoint Presentation</vt:lpstr>
    </vt:vector>
  </TitlesOfParts>
  <Company>Florida Mental Health Inst.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lentini</dc:creator>
  <cp:lastModifiedBy>Jencie Davies</cp:lastModifiedBy>
  <cp:revision>4</cp:revision>
  <dcterms:created xsi:type="dcterms:W3CDTF">2007-02-19T00:25:03Z</dcterms:created>
  <dcterms:modified xsi:type="dcterms:W3CDTF">2015-12-29T19:36:17Z</dcterms:modified>
</cp:coreProperties>
</file>